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Montserrat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22" Type="http://schemas.openxmlformats.org/officeDocument/2006/relationships/slide" Target="slides/slide17.xml"/><Relationship Id="rId44" Type="http://schemas.openxmlformats.org/officeDocument/2006/relationships/font" Target="fonts/Lato-boldItalic.fntdata"/><Relationship Id="rId21" Type="http://schemas.openxmlformats.org/officeDocument/2006/relationships/slide" Target="slides/slide16.xml"/><Relationship Id="rId43" Type="http://schemas.openxmlformats.org/officeDocument/2006/relationships/font" Target="fonts/La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30f29ea76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30f29ea76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30f29ea7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30f29ea7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30f29ea76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30f29ea76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30f29ea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30f29ea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30f29ea7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30f29ea7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30f29ea7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30f29ea7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30f29ea7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30f29ea7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30f29330f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30f29330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3305cbc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3305cbc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3305cbcb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3305cbcb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3305cbcb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3305cbcb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83305cbcb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83305cbcb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83305cbcb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83305cbcb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3305cbcb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3305cbcb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3305cbcb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83305cbcb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3305cbcb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3305cbcb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3305cbcb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3305cbcb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f87997393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f87997393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f87997393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f87997393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30f29330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30f29330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30f29330f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30f29330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2ff2fb26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2ff2fb26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2ff2fb26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2ff2fb26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2ff2fb26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2ff2fb26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2ff2fb26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2ff2fb26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2ff2fb26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2ff2fb26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332a02a2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332a02a2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3.png"/><Relationship Id="rId5" Type="http://schemas.openxmlformats.org/officeDocument/2006/relationships/image" Target="../media/image26.jpg"/><Relationship Id="rId6" Type="http://schemas.openxmlformats.org/officeDocument/2006/relationships/image" Target="../media/image5.jpg"/><Relationship Id="rId7" Type="http://schemas.openxmlformats.org/officeDocument/2006/relationships/image" Target="../media/image16.jpg"/><Relationship Id="rId8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jKpF7vl9fgc" TargetMode="External"/><Relationship Id="rId4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youtube.com/watch?v=cmIt5-QP3Ss" TargetMode="External"/><Relationship Id="rId4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pewresearch.org/fact-tank/2017/04/20/for-earth-day-heres-how-americans-view-environmental-issues/" TargetMode="External"/><Relationship Id="rId4" Type="http://schemas.openxmlformats.org/officeDocument/2006/relationships/hyperlink" Target="https://ourworldindata.org/primary-and-secondary-education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fridaysforfuture.org/statistics/map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EnviroSlides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team GeoLearn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587200" y="3295875"/>
            <a:ext cx="2731200" cy="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Samuel Prasse, Kaitlyn Grubb, Tyler Pehringer, Joshus Tenakhongva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"/>
          <p:cNvSpPr txBox="1"/>
          <p:nvPr>
            <p:ph type="title"/>
          </p:nvPr>
        </p:nvSpPr>
        <p:spPr>
          <a:xfrm>
            <a:off x="1269325" y="5205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/>
              <a:t>Key Requirements</a:t>
            </a:r>
            <a:endParaRPr sz="4000"/>
          </a:p>
        </p:txBody>
      </p:sp>
      <p:sp>
        <p:nvSpPr>
          <p:cNvPr id="307" name="Google Shape;307;p26"/>
          <p:cNvSpPr txBox="1"/>
          <p:nvPr>
            <p:ph idx="1" type="body"/>
          </p:nvPr>
        </p:nvSpPr>
        <p:spPr>
          <a:xfrm>
            <a:off x="2286575" y="1381500"/>
            <a:ext cx="6495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Generate slides based on location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Develop interactive pages to accompany the slides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Slides must grab info automatically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Slides must save to users Google Drive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Slides must format info properly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Requirements - Generate a Slide Show Based on Location</a:t>
            </a:r>
            <a:endParaRPr sz="2900"/>
          </a:p>
        </p:txBody>
      </p:sp>
      <p:sp>
        <p:nvSpPr>
          <p:cNvPr id="313" name="Google Shape;313;p27"/>
          <p:cNvSpPr txBox="1"/>
          <p:nvPr>
            <p:ph idx="4294967295" type="body"/>
          </p:nvPr>
        </p:nvSpPr>
        <p:spPr>
          <a:xfrm>
            <a:off x="2376600" y="1641975"/>
            <a:ext cx="4390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Get info - location, subject, and difficulty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Get slide data  based on location, subject, and difficulty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Put information into a slide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Deliver slide to user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 txBox="1"/>
          <p:nvPr>
            <p:ph idx="2" type="title"/>
          </p:nvPr>
        </p:nvSpPr>
        <p:spPr>
          <a:xfrm>
            <a:off x="1297500" y="2495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Requirements: Performance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9" name="Google Shape;319;p28"/>
          <p:cNvSpPr txBox="1"/>
          <p:nvPr/>
        </p:nvSpPr>
        <p:spPr>
          <a:xfrm>
            <a:off x="182925" y="1774625"/>
            <a:ext cx="2841300" cy="12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Slide Generation Time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Slides must be generated in a reasonable time period</a:t>
            </a:r>
            <a:br>
              <a:rPr lang="en-GB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3373800" y="1774625"/>
            <a:ext cx="2220300" cy="12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User interface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Easy to navigate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6007075" y="1774613"/>
            <a:ext cx="28413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Accessibility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Web app must be available from home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325" y="3625825"/>
            <a:ext cx="1365275" cy="13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4650" y="3659000"/>
            <a:ext cx="1518602" cy="12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300" y="3658998"/>
            <a:ext cx="1246404" cy="13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Implementation and Architecture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Implementation</a:t>
            </a:r>
            <a:endParaRPr/>
          </a:p>
        </p:txBody>
      </p:sp>
      <p:pic>
        <p:nvPicPr>
          <p:cNvPr id="335" name="Google Shape;3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7250"/>
            <a:ext cx="9144000" cy="4696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/>
          <p:nvPr>
            <p:ph idx="2" type="title"/>
          </p:nvPr>
        </p:nvSpPr>
        <p:spPr>
          <a:xfrm>
            <a:off x="1371750" y="257465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Our Form gathers information to generate slides.</a:t>
            </a:r>
            <a:endParaRPr sz="2700"/>
          </a:p>
        </p:txBody>
      </p:sp>
      <p:sp>
        <p:nvSpPr>
          <p:cNvPr id="341" name="Google Shape;341;p31"/>
          <p:cNvSpPr txBox="1"/>
          <p:nvPr>
            <p:ph type="title"/>
          </p:nvPr>
        </p:nvSpPr>
        <p:spPr>
          <a:xfrm>
            <a:off x="1424921" y="1481189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School Name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Location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Presentation Type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Difficulty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Google Account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342" name="Google Shape;342;p31"/>
          <p:cNvGrpSpPr/>
          <p:nvPr/>
        </p:nvGrpSpPr>
        <p:grpSpPr>
          <a:xfrm>
            <a:off x="3593432" y="890490"/>
            <a:ext cx="2115815" cy="3361448"/>
            <a:chOff x="-5144606" y="890490"/>
            <a:chExt cx="2115815" cy="3361448"/>
          </a:xfrm>
        </p:grpSpPr>
        <p:sp>
          <p:nvSpPr>
            <p:cNvPr id="343" name="Google Shape;343;p31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9" name="Google Shape;349;p31"/>
          <p:cNvSpPr txBox="1"/>
          <p:nvPr/>
        </p:nvSpPr>
        <p:spPr>
          <a:xfrm>
            <a:off x="3946350" y="986600"/>
            <a:ext cx="12993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Primary Tool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Dynamic Web Programming – JavaScript and CSS/HTML(10hrs | 5days ..." id="350" name="Google Shape;3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650" y="1578525"/>
            <a:ext cx="1838700" cy="2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1"/>
          <p:cNvSpPr txBox="1"/>
          <p:nvPr/>
        </p:nvSpPr>
        <p:spPr>
          <a:xfrm>
            <a:off x="5914850" y="1275925"/>
            <a:ext cx="3005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Input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User input into a form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31"/>
          <p:cNvSpPr txBox="1"/>
          <p:nvPr/>
        </p:nvSpPr>
        <p:spPr>
          <a:xfrm>
            <a:off x="5914850" y="2236225"/>
            <a:ext cx="30057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Output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The form inputs get sent as strings as inputs for what data to gather in the next steps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/>
          <p:nvPr>
            <p:ph idx="2" type="title"/>
          </p:nvPr>
        </p:nvSpPr>
        <p:spPr>
          <a:xfrm>
            <a:off x="301450" y="1476925"/>
            <a:ext cx="3102300" cy="15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Data is collected from the two databases depending on the location/type/difficulty.</a:t>
            </a:r>
            <a:endParaRPr sz="2700"/>
          </a:p>
        </p:txBody>
      </p:sp>
      <p:grpSp>
        <p:nvGrpSpPr>
          <p:cNvPr id="358" name="Google Shape;358;p32"/>
          <p:cNvGrpSpPr/>
          <p:nvPr/>
        </p:nvGrpSpPr>
        <p:grpSpPr>
          <a:xfrm>
            <a:off x="3803965" y="96390"/>
            <a:ext cx="1536082" cy="2475370"/>
            <a:chOff x="-5144606" y="890490"/>
            <a:chExt cx="2115815" cy="3361448"/>
          </a:xfrm>
        </p:grpSpPr>
        <p:sp>
          <p:nvSpPr>
            <p:cNvPr id="359" name="Google Shape;359;p32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5" name="Google Shape;365;p32"/>
          <p:cNvSpPr txBox="1"/>
          <p:nvPr/>
        </p:nvSpPr>
        <p:spPr>
          <a:xfrm>
            <a:off x="4060286" y="41262"/>
            <a:ext cx="943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Primary Tool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5405175" y="581725"/>
            <a:ext cx="3525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Input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location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5405175" y="1060250"/>
            <a:ext cx="36336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Output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Videos, charts, and data points 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uploaded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 to the Geolearn Google Drive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8" name="Google Shape;368;p32"/>
          <p:cNvGrpSpPr/>
          <p:nvPr/>
        </p:nvGrpSpPr>
        <p:grpSpPr>
          <a:xfrm>
            <a:off x="3803978" y="2626890"/>
            <a:ext cx="1536082" cy="2475370"/>
            <a:chOff x="-5144606" y="890490"/>
            <a:chExt cx="2115815" cy="3361448"/>
          </a:xfrm>
        </p:grpSpPr>
        <p:sp>
          <p:nvSpPr>
            <p:cNvPr id="369" name="Google Shape;369;p32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5" name="Google Shape;375;p32"/>
          <p:cNvSpPr txBox="1"/>
          <p:nvPr/>
        </p:nvSpPr>
        <p:spPr>
          <a:xfrm>
            <a:off x="4060298" y="2571762"/>
            <a:ext cx="943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Primary Tool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477" y="3256426"/>
            <a:ext cx="1304821" cy="132361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 txBox="1"/>
          <p:nvPr/>
        </p:nvSpPr>
        <p:spPr>
          <a:xfrm>
            <a:off x="5459325" y="3256413"/>
            <a:ext cx="3525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Input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location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5459325" y="3730138"/>
            <a:ext cx="36336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Output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Data and pictures uploaded 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to the Geolearn Google Drive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9" name="Google Shape;379;p32"/>
          <p:cNvPicPr preferRelativeResize="0"/>
          <p:nvPr/>
        </p:nvPicPr>
        <p:blipFill rotWithShape="1">
          <a:blip r:embed="rId4">
            <a:alphaModFix/>
          </a:blip>
          <a:srcRect b="29952" l="11015" r="14201" t="30148"/>
          <a:stretch/>
        </p:blipFill>
        <p:spPr>
          <a:xfrm>
            <a:off x="3841713" y="965850"/>
            <a:ext cx="1380325" cy="73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3"/>
          <p:cNvSpPr txBox="1"/>
          <p:nvPr>
            <p:ph idx="2" type="title"/>
          </p:nvPr>
        </p:nvSpPr>
        <p:spPr>
          <a:xfrm>
            <a:off x="1627125" y="253215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The Google Drive Stores</a:t>
            </a:r>
            <a:endParaRPr sz="2700"/>
          </a:p>
        </p:txBody>
      </p:sp>
      <p:sp>
        <p:nvSpPr>
          <p:cNvPr id="385" name="Google Shape;385;p33"/>
          <p:cNvSpPr txBox="1"/>
          <p:nvPr>
            <p:ph type="title"/>
          </p:nvPr>
        </p:nvSpPr>
        <p:spPr>
          <a:xfrm>
            <a:off x="812026" y="1419800"/>
            <a:ext cx="28545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folder including data gathered from the previous step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Presentation templates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Google App Scripts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386" name="Google Shape;386;p33"/>
          <p:cNvGrpSpPr/>
          <p:nvPr/>
        </p:nvGrpSpPr>
        <p:grpSpPr>
          <a:xfrm>
            <a:off x="3593432" y="890490"/>
            <a:ext cx="2115815" cy="3361448"/>
            <a:chOff x="-5144606" y="890490"/>
            <a:chExt cx="2115815" cy="3361448"/>
          </a:xfrm>
        </p:grpSpPr>
        <p:sp>
          <p:nvSpPr>
            <p:cNvPr id="387" name="Google Shape;387;p33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3" name="Google Shape;393;p33"/>
          <p:cNvSpPr txBox="1"/>
          <p:nvPr/>
        </p:nvSpPr>
        <p:spPr>
          <a:xfrm>
            <a:off x="3946350" y="986600"/>
            <a:ext cx="12993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Primary Tool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33"/>
          <p:cNvSpPr txBox="1"/>
          <p:nvPr/>
        </p:nvSpPr>
        <p:spPr>
          <a:xfrm>
            <a:off x="5709250" y="831550"/>
            <a:ext cx="32478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Input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The Google App Scripts use the data stored in the folder. Also input is the type, difficulty, school name, and user email.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33"/>
          <p:cNvSpPr txBox="1"/>
          <p:nvPr/>
        </p:nvSpPr>
        <p:spPr>
          <a:xfrm>
            <a:off x="5753500" y="2571750"/>
            <a:ext cx="31593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800">
                <a:latin typeface="Montserrat"/>
                <a:ea typeface="Montserrat"/>
                <a:cs typeface="Montserrat"/>
                <a:sym typeface="Montserrat"/>
              </a:rPr>
              <a:t>Output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: The finished presentation is 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transferred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 ownership to the Google Account provided from the form. 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6" name="Google Shape;3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525" y="1642275"/>
            <a:ext cx="1858950" cy="18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"/>
          <p:cNvSpPr txBox="1"/>
          <p:nvPr>
            <p:ph type="title"/>
          </p:nvPr>
        </p:nvSpPr>
        <p:spPr>
          <a:xfrm>
            <a:off x="1153275" y="2783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all These Tools Interact</a:t>
            </a:r>
            <a:endParaRPr/>
          </a:p>
        </p:txBody>
      </p:sp>
      <p:pic>
        <p:nvPicPr>
          <p:cNvPr id="402" name="Google Shape;402;p34"/>
          <p:cNvPicPr preferRelativeResize="0"/>
          <p:nvPr/>
        </p:nvPicPr>
        <p:blipFill rotWithShape="1">
          <a:blip r:embed="rId3">
            <a:alphaModFix/>
          </a:blip>
          <a:srcRect b="21267" l="0" r="0" t="20321"/>
          <a:stretch/>
        </p:blipFill>
        <p:spPr>
          <a:xfrm>
            <a:off x="1476525" y="980725"/>
            <a:ext cx="6787701" cy="39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08" name="Google Shape;408;p35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Landing Page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09" name="Google Shape;4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788" y="2053175"/>
            <a:ext cx="5800725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pic>
        <p:nvPicPr>
          <p:cNvPr id="235" name="Google Shape;2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625" y="1037175"/>
            <a:ext cx="1464725" cy="13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8653" y="958338"/>
            <a:ext cx="1170269" cy="15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0713" y="3031525"/>
            <a:ext cx="1464724" cy="163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0525" y="3031537"/>
            <a:ext cx="1345304" cy="1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0700" y="933012"/>
            <a:ext cx="1382375" cy="155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3250" y="3031525"/>
            <a:ext cx="1382382" cy="1639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8"/>
          <p:cNvSpPr txBox="1"/>
          <p:nvPr/>
        </p:nvSpPr>
        <p:spPr>
          <a:xfrm>
            <a:off x="1297500" y="2539338"/>
            <a:ext cx="16923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Dr. Chris Doughty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3361400" y="2539338"/>
            <a:ext cx="22302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Andrew “Roo” Abraham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5873550" y="2539350"/>
            <a:ext cx="1345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Fabio Santos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18"/>
          <p:cNvSpPr txBox="1"/>
          <p:nvPr/>
        </p:nvSpPr>
        <p:spPr>
          <a:xfrm>
            <a:off x="4767725" y="4678925"/>
            <a:ext cx="13452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Team Writer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694388" y="4663325"/>
            <a:ext cx="1269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Team Lead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2570513" y="4678925"/>
            <a:ext cx="14646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Team Architect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18"/>
          <p:cNvSpPr txBox="1"/>
          <p:nvPr/>
        </p:nvSpPr>
        <p:spPr>
          <a:xfrm>
            <a:off x="6947875" y="4678925"/>
            <a:ext cx="18501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Team Editor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8" name="Google Shape;24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10325" y="3000488"/>
            <a:ext cx="1563403" cy="170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15" name="Google Shape;415;p36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Slides Page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16" name="Google Shape;4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150" y="1649350"/>
            <a:ext cx="5085857" cy="29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22" name="Google Shape;422;p37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Biodiversity Page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649350"/>
            <a:ext cx="59436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29" name="Google Shape;429;p38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Biodiversity Page continued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30" name="Google Shape;4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802" y="1764750"/>
            <a:ext cx="5678400" cy="22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36" name="Google Shape;436;p39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User’s Gmail Account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37" name="Google Shape;43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650" y="1937800"/>
            <a:ext cx="6590700" cy="19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43" name="Google Shape;443;p40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Biodiversity Basic Presentation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44" name="Google Shape;4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988" y="1661725"/>
            <a:ext cx="5084028" cy="29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50" name="Google Shape;450;p41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Biodiversity Basic Presentation Content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51" name="Google Shape;451;p41" title="Biodiversity_intro_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2113" y="1463850"/>
            <a:ext cx="4639775" cy="347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57" name="Google Shape;457;p42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Biodiversity Basic Presentation Content continued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58" name="Google Shape;458;p42" title="Flagstaff Timelaps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7088" y="1443150"/>
            <a:ext cx="4789825" cy="35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Prototype Review </a:t>
            </a:r>
            <a:endParaRPr/>
          </a:p>
        </p:txBody>
      </p:sp>
      <p:sp>
        <p:nvSpPr>
          <p:cNvPr id="464" name="Google Shape;464;p43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Biodiversity Basic Presentation Content continued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465" name="Google Shape;46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50" y="2199150"/>
            <a:ext cx="4181126" cy="24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650" y="2199138"/>
            <a:ext cx="4181126" cy="240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4"/>
          <p:cNvSpPr txBox="1"/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Challenges and Resolutions</a:t>
            </a:r>
            <a:endParaRPr/>
          </a:p>
        </p:txBody>
      </p:sp>
      <p:sp>
        <p:nvSpPr>
          <p:cNvPr id="472" name="Google Shape;472;p44"/>
          <p:cNvSpPr txBox="1"/>
          <p:nvPr>
            <p:ph idx="1" type="body"/>
          </p:nvPr>
        </p:nvSpPr>
        <p:spPr>
          <a:xfrm>
            <a:off x="1297500" y="1567550"/>
            <a:ext cx="5609700" cy="29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Slides and Database info do not match up.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Restructured scripts.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Trying to keep the main server up.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Updated django framework.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Image Handling issues.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New algorithm created.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473" name="Google Shape;4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050" y="2928275"/>
            <a:ext cx="2992125" cy="15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800" y="1236502"/>
            <a:ext cx="2934624" cy="13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 txBox="1"/>
          <p:nvPr>
            <p:ph type="title"/>
          </p:nvPr>
        </p:nvSpPr>
        <p:spPr>
          <a:xfrm>
            <a:off x="187275" y="4061650"/>
            <a:ext cx="16395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Schedule</a:t>
            </a:r>
            <a:endParaRPr/>
          </a:p>
        </p:txBody>
      </p:sp>
      <p:sp>
        <p:nvSpPr>
          <p:cNvPr id="480" name="Google Shape;480;p45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481" name="Google Shape;4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38029" cy="480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</a:t>
            </a:r>
            <a:endParaRPr/>
          </a:p>
        </p:txBody>
      </p:sp>
      <p:sp>
        <p:nvSpPr>
          <p:cNvPr id="254" name="Google Shape;254;p19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Regionally Specific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Accessibility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025" y="572425"/>
            <a:ext cx="10114626" cy="45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7650"/>
            <a:ext cx="1186300" cy="13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6"/>
          <p:cNvSpPr txBox="1"/>
          <p:nvPr/>
        </p:nvSpPr>
        <p:spPr>
          <a:xfrm>
            <a:off x="3019725" y="157650"/>
            <a:ext cx="4778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Testing Plan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46"/>
          <p:cNvSpPr txBox="1"/>
          <p:nvPr/>
        </p:nvSpPr>
        <p:spPr>
          <a:xfrm>
            <a:off x="1227800" y="952525"/>
            <a:ext cx="12858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Lato"/>
                <a:ea typeface="Lato"/>
                <a:cs typeface="Lato"/>
                <a:sym typeface="Lato"/>
              </a:rPr>
              <a:t>Unit </a:t>
            </a:r>
            <a:endParaRPr sz="2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Lato"/>
                <a:ea typeface="Lato"/>
                <a:cs typeface="Lato"/>
                <a:sym typeface="Lato"/>
              </a:rPr>
              <a:t>Testing</a:t>
            </a:r>
            <a:endParaRPr sz="2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p46"/>
          <p:cNvSpPr txBox="1"/>
          <p:nvPr/>
        </p:nvSpPr>
        <p:spPr>
          <a:xfrm>
            <a:off x="1202900" y="2553900"/>
            <a:ext cx="13356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Integration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Testing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46"/>
          <p:cNvSpPr txBox="1"/>
          <p:nvPr/>
        </p:nvSpPr>
        <p:spPr>
          <a:xfrm>
            <a:off x="1227800" y="3973725"/>
            <a:ext cx="14436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Usability </a:t>
            </a:r>
            <a:endParaRPr sz="2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Testing</a:t>
            </a:r>
            <a:endParaRPr sz="2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3336025" y="952525"/>
            <a:ext cx="1186200" cy="7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Lato"/>
                <a:ea typeface="Lato"/>
                <a:cs typeface="Lato"/>
                <a:sym typeface="Lato"/>
              </a:rPr>
              <a:t>Testing 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Lato"/>
                <a:ea typeface="Lato"/>
                <a:cs typeface="Lato"/>
                <a:sym typeface="Lato"/>
              </a:rPr>
              <a:t>Data 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Lato"/>
                <a:ea typeface="Lato"/>
                <a:cs typeface="Lato"/>
                <a:sym typeface="Lato"/>
              </a:rPr>
              <a:t>Scripts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p46"/>
          <p:cNvSpPr txBox="1"/>
          <p:nvPr/>
        </p:nvSpPr>
        <p:spPr>
          <a:xfrm>
            <a:off x="3336025" y="2458388"/>
            <a:ext cx="8877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Front-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End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Scripts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46"/>
          <p:cNvSpPr txBox="1"/>
          <p:nvPr/>
        </p:nvSpPr>
        <p:spPr>
          <a:xfrm>
            <a:off x="3294550" y="3973725"/>
            <a:ext cx="13761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Combined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Moderation 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Tests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5425550" y="3929675"/>
            <a:ext cx="11862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Remote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nd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In-person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7541050" y="4101525"/>
            <a:ext cx="12858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Assessment 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Testing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5425550" y="952525"/>
            <a:ext cx="13356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Testing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Individual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Slides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46"/>
          <p:cNvSpPr txBox="1"/>
          <p:nvPr/>
        </p:nvSpPr>
        <p:spPr>
          <a:xfrm>
            <a:off x="7482975" y="1052125"/>
            <a:ext cx="1733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ato"/>
                <a:ea typeface="Lato"/>
                <a:cs typeface="Lato"/>
                <a:sym typeface="Lato"/>
              </a:rPr>
              <a:t>Testing </a:t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ato"/>
                <a:ea typeface="Lato"/>
                <a:cs typeface="Lato"/>
                <a:sym typeface="Lato"/>
              </a:rPr>
              <a:t>Website</a:t>
            </a:r>
            <a:endParaRPr sz="2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9" name="Google Shape;499;p46"/>
          <p:cNvSpPr txBox="1"/>
          <p:nvPr/>
        </p:nvSpPr>
        <p:spPr>
          <a:xfrm>
            <a:off x="7482975" y="2529500"/>
            <a:ext cx="4778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Testing 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Server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5462900" y="2441100"/>
            <a:ext cx="1376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Scripts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To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Slides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506" name="Google Shape;506;p47"/>
          <p:cNvSpPr txBox="1"/>
          <p:nvPr>
            <p:ph idx="1" type="body"/>
          </p:nvPr>
        </p:nvSpPr>
        <p:spPr>
          <a:xfrm>
            <a:off x="1587850" y="369130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Helping educate people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Key Problems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Future Development</a:t>
            </a:r>
            <a:endParaRPr sz="1800"/>
          </a:p>
        </p:txBody>
      </p:sp>
      <p:pic>
        <p:nvPicPr>
          <p:cNvPr id="507" name="Google Shape;5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86925"/>
            <a:ext cx="3636949" cy="241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898" y="1082075"/>
            <a:ext cx="3636960" cy="242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 - Business Area</a:t>
            </a:r>
            <a:endParaRPr/>
          </a:p>
        </p:txBody>
      </p:sp>
      <p:sp>
        <p:nvSpPr>
          <p:cNvPr id="260" name="Google Shape;260;p20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What do people need?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Building a link between science and education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Accessible science for those who are not specialists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 - The Sector</a:t>
            </a:r>
            <a:endParaRPr/>
          </a:p>
        </p:txBody>
      </p:sp>
      <p:sp>
        <p:nvSpPr>
          <p:cNvPr id="266" name="Google Shape;266;p21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1.9 Billion Children in the world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55% of Americans chose the Environment as a top priority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67" name="Google Shape;267;p21"/>
          <p:cNvSpPr txBox="1"/>
          <p:nvPr/>
        </p:nvSpPr>
        <p:spPr>
          <a:xfrm>
            <a:off x="38350" y="4337775"/>
            <a:ext cx="74091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https://www.pewresearch.org/fact-tank/2017/04/20/for-earth-day-heres-how-americans-view-environmental-issues/</a:t>
            </a:r>
            <a:endParaRPr sz="700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https://ourworldindata.org/primary-and-secondary-education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 - The Sponsor</a:t>
            </a:r>
            <a:endParaRPr/>
          </a:p>
        </p:txBody>
      </p:sp>
      <p:sp>
        <p:nvSpPr>
          <p:cNvPr id="273" name="Google Shape;273;p22"/>
          <p:cNvSpPr txBox="1"/>
          <p:nvPr>
            <p:ph idx="1" type="body"/>
          </p:nvPr>
        </p:nvSpPr>
        <p:spPr>
          <a:xfrm>
            <a:off x="1297500" y="106315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Dr. Doughty and Roo Abraham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Doughty Lab research aims to understand: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-GB" sz="1600">
                <a:solidFill>
                  <a:srgbClr val="FFFFFF"/>
                </a:solidFill>
              </a:rPr>
              <a:t>Animals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-GB" sz="1600">
                <a:solidFill>
                  <a:srgbClr val="FFFFFF"/>
                </a:solidFill>
              </a:rPr>
              <a:t>Ecosystems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-GB" sz="1600">
                <a:solidFill>
                  <a:srgbClr val="FFFFFF"/>
                </a:solidFill>
              </a:rPr>
              <a:t>Human impact</a:t>
            </a:r>
            <a:endParaRPr sz="1600"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 - Some Data</a:t>
            </a:r>
            <a:endParaRPr/>
          </a:p>
        </p:txBody>
      </p:sp>
      <p:sp>
        <p:nvSpPr>
          <p:cNvPr id="279" name="Google Shape;279;p23"/>
          <p:cNvSpPr txBox="1"/>
          <p:nvPr>
            <p:ph idx="1" type="body"/>
          </p:nvPr>
        </p:nvSpPr>
        <p:spPr>
          <a:xfrm>
            <a:off x="1297500" y="1063150"/>
            <a:ext cx="5877300" cy="16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Google Earth Engine gives us access to Petabytes of data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Kids WANT this data</a:t>
            </a:r>
            <a:br>
              <a:rPr lang="en-GB" sz="1600">
                <a:solidFill>
                  <a:srgbClr val="FFFFFF"/>
                </a:solidFill>
              </a:rPr>
            </a:b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We have the tool to give it to them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80" name="Google Shape;280;p23"/>
          <p:cNvSpPr txBox="1"/>
          <p:nvPr/>
        </p:nvSpPr>
        <p:spPr>
          <a:xfrm>
            <a:off x="0" y="4692425"/>
            <a:ext cx="74091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https://www.fridaysforfuture.org/statistics/map</a:t>
            </a:r>
            <a:endParaRPr sz="800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1" name="Google Shape;2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413" y="2693350"/>
            <a:ext cx="4379174" cy="22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 - A closer look</a:t>
            </a:r>
            <a:endParaRPr/>
          </a:p>
        </p:txBody>
      </p:sp>
      <p:pic>
        <p:nvPicPr>
          <p:cNvPr id="287" name="Google Shape;2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950" y="1028925"/>
            <a:ext cx="1294925" cy="12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5375" y="1028925"/>
            <a:ext cx="1294925" cy="12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0310" y="3163025"/>
            <a:ext cx="1783375" cy="1744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24"/>
          <p:cNvCxnSpPr/>
          <p:nvPr/>
        </p:nvCxnSpPr>
        <p:spPr>
          <a:xfrm rot="10800000">
            <a:off x="4572000" y="951750"/>
            <a:ext cx="0" cy="162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24"/>
          <p:cNvCxnSpPr/>
          <p:nvPr/>
        </p:nvCxnSpPr>
        <p:spPr>
          <a:xfrm>
            <a:off x="2635850" y="2463325"/>
            <a:ext cx="939300" cy="651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p24"/>
          <p:cNvCxnSpPr/>
          <p:nvPr/>
        </p:nvCxnSpPr>
        <p:spPr>
          <a:xfrm flipH="1">
            <a:off x="5568850" y="2463325"/>
            <a:ext cx="939300" cy="651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Solution Overview</a:t>
            </a:r>
            <a:endParaRPr/>
          </a:p>
        </p:txBody>
      </p:sp>
      <p:sp>
        <p:nvSpPr>
          <p:cNvPr id="298" name="Google Shape;298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A web application that generates presentations.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Presentations are based on environmental information.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Presentations will have information automatically placed onto the slides.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99" name="Google Shape;2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50" y="3017975"/>
            <a:ext cx="3814601" cy="18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750" y="3320674"/>
            <a:ext cx="2497250" cy="12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9596" y="3082887"/>
            <a:ext cx="1348350" cy="168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